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8" r:id="rId4"/>
    <p:sldId id="289" r:id="rId5"/>
    <p:sldId id="287" r:id="rId6"/>
    <p:sldId id="290" r:id="rId7"/>
    <p:sldId id="317" r:id="rId8"/>
    <p:sldId id="318" r:id="rId9"/>
    <p:sldId id="316" r:id="rId10"/>
    <p:sldId id="291" r:id="rId11"/>
    <p:sldId id="292" r:id="rId12"/>
    <p:sldId id="293" r:id="rId13"/>
    <p:sldId id="295" r:id="rId14"/>
    <p:sldId id="296" r:id="rId15"/>
    <p:sldId id="297" r:id="rId16"/>
    <p:sldId id="294" r:id="rId17"/>
    <p:sldId id="299" r:id="rId18"/>
    <p:sldId id="298" r:id="rId19"/>
    <p:sldId id="301" r:id="rId20"/>
    <p:sldId id="300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904875"/>
            <a:ext cx="88868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Parallel Flow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838201"/>
            <a:ext cx="89630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Aperture Problem in Optical Flow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" y="904875"/>
            <a:ext cx="8748713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Aperture Problem in Optical Flow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Aperture Problem in Optical Flow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Aperture Problem in Optical Flow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1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Optical Flow is Under Constraint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" y="838201"/>
            <a:ext cx="88820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Solution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42975"/>
            <a:ext cx="8882063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Solution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838201"/>
            <a:ext cx="88106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Least Squares Solution</a:t>
            </a:r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1"/>
            <a:ext cx="88439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Partial Derivatives </a:t>
            </a:r>
            <a:r>
              <a:rPr lang="en-US" i="1" dirty="0" smtClean="0"/>
              <a:t>Ix, </a:t>
            </a:r>
            <a:r>
              <a:rPr lang="en-US" i="1" dirty="0" err="1" smtClean="0"/>
              <a:t>Iy</a:t>
            </a:r>
            <a:r>
              <a:rPr lang="en-US" i="1" dirty="0" smtClean="0"/>
              <a:t>, It</a:t>
            </a:r>
            <a:endParaRPr lang="en-US" i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866775"/>
            <a:ext cx="87725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When does Optical Flow Estimation Work?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Smooth Regions (Bad)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Edges (Bad)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" y="838200"/>
            <a:ext cx="890111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Textured Region (Good)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838201"/>
            <a:ext cx="89630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have large motion ?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1"/>
            <a:ext cx="88439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have large motion ?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838201"/>
            <a:ext cx="90392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 Motion: coarse-to-fine estimation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199"/>
            <a:ext cx="89916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Coarse-to-fine Estimation Algorithm</a:t>
            </a: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762000"/>
            <a:ext cx="90392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Results: Tree Sequence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Results: Tree Sequence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Partial Derivatives </a:t>
            </a:r>
            <a:r>
              <a:rPr lang="en-US" i="1" dirty="0" smtClean="0"/>
              <a:t>Ix, </a:t>
            </a:r>
            <a:r>
              <a:rPr lang="en-US" i="1" dirty="0" err="1" smtClean="0"/>
              <a:t>Iy</a:t>
            </a:r>
            <a:r>
              <a:rPr lang="en-US" i="1" dirty="0" smtClean="0"/>
              <a:t>, It</a:t>
            </a:r>
            <a:endParaRPr lang="en-US" i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199"/>
            <a:ext cx="89154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Results: Rotating Ball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Alternative Approach: Template Matching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6038"/>
            <a:ext cx="8991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Alternative Approach: Template Matching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Partial Derivatives </a:t>
            </a:r>
            <a:r>
              <a:rPr lang="en-US" i="1" dirty="0" smtClean="0"/>
              <a:t>Ix, </a:t>
            </a:r>
            <a:r>
              <a:rPr lang="en-US" i="1" dirty="0" err="1" smtClean="0"/>
              <a:t>Iy</a:t>
            </a:r>
            <a:r>
              <a:rPr lang="en-US" i="1" dirty="0" smtClean="0"/>
              <a:t>, It</a:t>
            </a:r>
            <a:endParaRPr lang="en-US" i="1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630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Partial Derivatives </a:t>
            </a:r>
            <a:r>
              <a:rPr lang="en-US" i="1" dirty="0" smtClean="0"/>
              <a:t>Ix, </a:t>
            </a:r>
            <a:r>
              <a:rPr lang="en-US" i="1" dirty="0" err="1" smtClean="0"/>
              <a:t>Iy</a:t>
            </a:r>
            <a:r>
              <a:rPr lang="en-US" i="1" dirty="0" smtClean="0"/>
              <a:t>, It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66775"/>
            <a:ext cx="89154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866775"/>
            <a:ext cx="90392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057275"/>
            <a:ext cx="8977312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790575"/>
            <a:ext cx="8810625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144</Words>
  <Application>Microsoft Office PowerPoint</Application>
  <PresentationFormat>On-screen Show (4:3)</PresentationFormat>
  <Paragraphs>33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Optical Flow</vt:lpstr>
      <vt:lpstr>Computing Partial Derivatives Ix, Iy, It</vt:lpstr>
      <vt:lpstr>Computing Partial Derivatives Ix, Iy, It</vt:lpstr>
      <vt:lpstr>Computing Partial Derivatives Ix, Iy, It</vt:lpstr>
      <vt:lpstr>Computing Partial Derivatives Ix, Iy, It</vt:lpstr>
      <vt:lpstr>Geometric Interpretation</vt:lpstr>
      <vt:lpstr>Geometric Interpretation</vt:lpstr>
      <vt:lpstr>Geometric Interpretation</vt:lpstr>
      <vt:lpstr>Geometric Interpretation</vt:lpstr>
      <vt:lpstr>Normal Flow</vt:lpstr>
      <vt:lpstr>Parallel Flow</vt:lpstr>
      <vt:lpstr>Aperture Problem in Optical Flow</vt:lpstr>
      <vt:lpstr>Aperture Problem in Optical Flow</vt:lpstr>
      <vt:lpstr>Aperture Problem in Optical Flow</vt:lpstr>
      <vt:lpstr>Aperture Problem in Optical Flow</vt:lpstr>
      <vt:lpstr>Optical Flow is Under Constraint</vt:lpstr>
      <vt:lpstr>Lucas-Kanade Solution</vt:lpstr>
      <vt:lpstr>Lucas-Kanade Solution</vt:lpstr>
      <vt:lpstr>Least Squares Solution</vt:lpstr>
      <vt:lpstr>When does Optical Flow Estimation Work?</vt:lpstr>
      <vt:lpstr>Smooth Regions (Bad)</vt:lpstr>
      <vt:lpstr>Edges (Bad)</vt:lpstr>
      <vt:lpstr>Textured Region (Good)</vt:lpstr>
      <vt:lpstr>What if we have large motion ?</vt:lpstr>
      <vt:lpstr>What if we have large motion ?</vt:lpstr>
      <vt:lpstr>Large Motion: coarse-to-fine estimation</vt:lpstr>
      <vt:lpstr>Coarse-to-fine Estimation Algorithm</vt:lpstr>
      <vt:lpstr>Results: Tree Sequence</vt:lpstr>
      <vt:lpstr>Results: Tree Sequence</vt:lpstr>
      <vt:lpstr>Results: Rotating Ball</vt:lpstr>
      <vt:lpstr>Alternative Approach: Template Matching</vt:lpstr>
      <vt:lpstr>Alternative Approach: Template Matching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Testing</dc:creator>
  <cp:lastModifiedBy>hp</cp:lastModifiedBy>
  <cp:revision>48</cp:revision>
  <dcterms:created xsi:type="dcterms:W3CDTF">2006-08-16T00:00:00Z</dcterms:created>
  <dcterms:modified xsi:type="dcterms:W3CDTF">2023-12-31T12:03:37Z</dcterms:modified>
</cp:coreProperties>
</file>